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28D3-8266-430C-B69D-32878B517268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08ED-B193-4045-9A2E-B9BB7C44B6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002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28D3-8266-430C-B69D-32878B517268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08ED-B193-4045-9A2E-B9BB7C44B6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306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28D3-8266-430C-B69D-32878B517268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08ED-B193-4045-9A2E-B9BB7C44B6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821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28D3-8266-430C-B69D-32878B517268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08ED-B193-4045-9A2E-B9BB7C44B6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118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28D3-8266-430C-B69D-32878B517268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08ED-B193-4045-9A2E-B9BB7C44B6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9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28D3-8266-430C-B69D-32878B517268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08ED-B193-4045-9A2E-B9BB7C44B6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41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28D3-8266-430C-B69D-32878B517268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08ED-B193-4045-9A2E-B9BB7C44B6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496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28D3-8266-430C-B69D-32878B517268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08ED-B193-4045-9A2E-B9BB7C44B6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48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28D3-8266-430C-B69D-32878B517268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08ED-B193-4045-9A2E-B9BB7C44B6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8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28D3-8266-430C-B69D-32878B517268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08ED-B193-4045-9A2E-B9BB7C44B6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276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28D3-8266-430C-B69D-32878B517268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08ED-B193-4045-9A2E-B9BB7C44B6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34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D28D3-8266-430C-B69D-32878B517268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B08ED-B193-4045-9A2E-B9BB7C44B6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8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lizondo.fime.uanl.mx/11CMTP/POSTAL/posta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7777" r="8086" b="7037"/>
          <a:stretch/>
        </p:blipFill>
        <p:spPr bwMode="auto">
          <a:xfrm>
            <a:off x="282270" y="404664"/>
            <a:ext cx="8579459" cy="55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2" y="0"/>
            <a:ext cx="9180512" cy="6885384"/>
          </a:xfrm>
          <a:prstGeom prst="rect">
            <a:avLst/>
          </a:prstGeom>
          <a:solidFill>
            <a:srgbClr val="EEEC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0" y="90872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  <a:t>11º. Congreso Mexicano de Tarjetas Postales</a:t>
            </a:r>
            <a:b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</a:b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11th.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Mexican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Congress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on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Postcards</a:t>
            </a:r>
            <a:endParaRPr lang="es-MX" sz="3200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8398" y="320658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CENA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DE CONFERENCISTAS Y EXPOSITORES</a:t>
            </a:r>
          </a:p>
          <a:p>
            <a:pPr algn="ctr"/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Viernes 13 de julio de 2018</a:t>
            </a:r>
          </a:p>
          <a:p>
            <a:pPr algn="ctr"/>
            <a:endParaRPr lang="es-MX" sz="4400" b="1" dirty="0">
              <a:solidFill>
                <a:schemeClr val="accent5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PATTY\Desktop\Escritorio 2018\INTERNET\POSTALES\11 CMTP\Poster\poster POSTALES 2018 v 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4" r="1170" b="973"/>
          <a:stretch/>
        </p:blipFill>
        <p:spPr bwMode="auto">
          <a:xfrm>
            <a:off x="-27344" y="6309320"/>
            <a:ext cx="9171344" cy="5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27448" y="20608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accent2"/>
                </a:solidFill>
                <a:latin typeface="Adobe Garamond Pro Bold" pitchFamily="18" charset="0"/>
              </a:rPr>
              <a:t>Del 10 al 15 de Julio de 2018. Monterrey N.L., México.</a:t>
            </a:r>
            <a:endParaRPr lang="es-MX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1026" name="Picture 2" descr="F:\MEMORIA\Fotos XI CMTP  postales 2018\13 de julio 2018 CMTP\Cena conferencistas y expositores11 CMTO 2018\WhatsApp Image 2018-08-24 at 10.35.28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47" y="267543"/>
            <a:ext cx="6423521" cy="481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0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050" name="Picture 2" descr="F:\MEMORIA\Fotos XI CMTP  postales 2018\13 de julio 2018 CMTP\Cena conferencistas y expositores11 CMTO 2018\WhatsApp Image 2018-08-24 at 10.35.31 AM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0"/>
          <a:stretch/>
        </p:blipFill>
        <p:spPr bwMode="auto">
          <a:xfrm>
            <a:off x="1043607" y="332656"/>
            <a:ext cx="707379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2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32603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074" name="Picture 2" descr="F:\MEMORIA\Fotos XI CMTP  postales 2018\13 de julio 2018 CMTP\Cena conferencistas y expositores11 CMTO 2018\WhatsApp Image 2018-08-24 at 10.35.31 A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t="8223" r="18171" b="31266"/>
          <a:stretch/>
        </p:blipFill>
        <p:spPr bwMode="auto">
          <a:xfrm>
            <a:off x="745472" y="332656"/>
            <a:ext cx="765305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27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</Words>
  <Application>Microsoft Office PowerPoint</Application>
  <PresentationFormat>Presentación en pantalla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PATTY</dc:creator>
  <cp:lastModifiedBy>PATTY</cp:lastModifiedBy>
  <cp:revision>5</cp:revision>
  <dcterms:created xsi:type="dcterms:W3CDTF">2018-08-25T04:00:17Z</dcterms:created>
  <dcterms:modified xsi:type="dcterms:W3CDTF">2018-09-12T04:21:31Z</dcterms:modified>
</cp:coreProperties>
</file>